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DE0000"/>
    <a:srgbClr val="D00000"/>
    <a:srgbClr val="C80000"/>
    <a:srgbClr val="C00000"/>
    <a:srgbClr val="B80000"/>
    <a:srgbClr val="2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2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C0AC-219B-4A78-8E47-BB9A92B2B456}" type="datetimeFigureOut">
              <a:rPr lang="en-US" smtClean="0"/>
              <a:pPr/>
              <a:t>06-Aug-22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0303-45FA-43F9-91D9-1DE46D3ED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EE484F-70F8-406B-A70E-927490830200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D7422-0111-4BAF-89BC-D60E8371E6AE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DD990-ABE1-4B2B-B17B-7AFC20AC591A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14E1-9890-4778-AD0F-32C48B6A42D3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1430A-221E-44AD-A0E3-F691EFCA5A46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D7B6A-9052-491A-B56E-57FE3F7D1DDF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8CF94-9EC8-494D-A58D-F501FF280F43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6281B-6C5E-44E4-A24F-9C333E5BBE0A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343461-F5EA-4465-9B4D-5682029C3588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CE4260-410C-4FF3-AD59-69EDC4123353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D7B7CA-096E-4303-9FF3-A438A1B360DB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28EF36-452D-40BC-B378-85168EC0254F}" type="datetime1">
              <a:rPr lang="en-US" smtClean="0"/>
              <a:pPr/>
              <a:t>06-Aug-22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E41A72-63AC-41FD-A0BE-A8B1AC4A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20000"/>
                </a:solidFill>
              </a:rPr>
              <a:t>ESTABLISHING PRIVATE CLOUD USING BARE METAL HYPERVISOR VMWARE ESXI SERVER</a:t>
            </a:r>
            <a:endParaRPr lang="en-US" dirty="0">
              <a:solidFill>
                <a:srgbClr val="F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" y="3611607"/>
            <a:ext cx="9072594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20000"/>
                </a:solidFill>
              </a:rPr>
              <a:t>Prof J. </a:t>
            </a:r>
            <a:r>
              <a:rPr lang="en-US" dirty="0" err="1" smtClean="0">
                <a:solidFill>
                  <a:srgbClr val="F20000"/>
                </a:solidFill>
              </a:rPr>
              <a:t>Noorul</a:t>
            </a:r>
            <a:r>
              <a:rPr lang="en-US" dirty="0" smtClean="0">
                <a:solidFill>
                  <a:srgbClr val="F20000"/>
                </a:solidFill>
              </a:rPr>
              <a:t> </a:t>
            </a:r>
            <a:r>
              <a:rPr lang="en-US" dirty="0" err="1" smtClean="0">
                <a:solidFill>
                  <a:srgbClr val="F20000"/>
                </a:solidFill>
              </a:rPr>
              <a:t>Ameen</a:t>
            </a:r>
            <a:r>
              <a:rPr lang="en-US" dirty="0" smtClean="0">
                <a:solidFill>
                  <a:srgbClr val="F20000"/>
                </a:solidFill>
              </a:rPr>
              <a:t> M.E,(</a:t>
            </a:r>
            <a:r>
              <a:rPr lang="en-US" dirty="0" err="1" smtClean="0">
                <a:solidFill>
                  <a:srgbClr val="F20000"/>
                </a:solidFill>
              </a:rPr>
              <a:t>Ph.D</a:t>
            </a:r>
            <a:r>
              <a:rPr lang="en-US" dirty="0" smtClean="0">
                <a:solidFill>
                  <a:srgbClr val="F20000"/>
                </a:solidFill>
              </a:rPr>
              <a:t>), EMCAA, MISTE, </a:t>
            </a:r>
            <a:r>
              <a:rPr lang="en-US" dirty="0" err="1" smtClean="0">
                <a:solidFill>
                  <a:srgbClr val="F20000"/>
                </a:solidFill>
              </a:rPr>
              <a:t>D.Acu</a:t>
            </a:r>
            <a:r>
              <a:rPr lang="en-US" dirty="0" smtClean="0">
                <a:solidFill>
                  <a:srgbClr val="F20000"/>
                </a:solidFill>
              </a:rPr>
              <a:t>, (M.D(</a:t>
            </a:r>
            <a:r>
              <a:rPr lang="en-US" dirty="0" err="1" smtClean="0">
                <a:solidFill>
                  <a:srgbClr val="F20000"/>
                </a:solidFill>
              </a:rPr>
              <a:t>Acu</a:t>
            </a:r>
            <a:r>
              <a:rPr lang="en-US" dirty="0" smtClean="0">
                <a:solidFill>
                  <a:srgbClr val="F20000"/>
                </a:solidFill>
              </a:rPr>
              <a:t>)).,</a:t>
            </a:r>
          </a:p>
          <a:p>
            <a:r>
              <a:rPr lang="en-US" dirty="0" smtClean="0">
                <a:solidFill>
                  <a:srgbClr val="F20000"/>
                </a:solidFill>
              </a:rPr>
              <a:t>Assistant Professor/CSE</a:t>
            </a:r>
          </a:p>
          <a:p>
            <a:r>
              <a:rPr lang="en-US" dirty="0" smtClean="0">
                <a:solidFill>
                  <a:srgbClr val="F20000"/>
                </a:solidFill>
              </a:rPr>
              <a:t>E.G.S </a:t>
            </a:r>
            <a:r>
              <a:rPr lang="en-US" dirty="0" err="1" smtClean="0">
                <a:solidFill>
                  <a:srgbClr val="F20000"/>
                </a:solidFill>
              </a:rPr>
              <a:t>Pillay</a:t>
            </a:r>
            <a:r>
              <a:rPr lang="en-US" dirty="0" smtClean="0">
                <a:solidFill>
                  <a:srgbClr val="F20000"/>
                </a:solidFill>
              </a:rPr>
              <a:t> Engineering College, </a:t>
            </a:r>
            <a:r>
              <a:rPr lang="en-US" dirty="0" err="1" smtClean="0">
                <a:solidFill>
                  <a:srgbClr val="F20000"/>
                </a:solidFill>
              </a:rPr>
              <a:t>Nagapattinam</a:t>
            </a:r>
            <a:endParaRPr lang="en-US" dirty="0">
              <a:solidFill>
                <a:srgbClr val="F2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500702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700" dirty="0" smtClean="0">
                <a:solidFill>
                  <a:srgbClr val="F20000"/>
                </a:solidFill>
              </a:rPr>
              <a:t>9150132532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noornilo@gmail.com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700" dirty="0" smtClean="0">
                <a:solidFill>
                  <a:srgbClr val="F20000"/>
                </a:solidFill>
              </a:rPr>
              <a:t>Profameencse.weebly.com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F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907259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5576"/>
            <a:ext cx="8229600" cy="51623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VMware </a:t>
            </a:r>
            <a:r>
              <a:rPr lang="en-US" dirty="0" smtClean="0"/>
              <a:t>Hands-on Labs provide a quick and easy way to </a:t>
            </a:r>
            <a:r>
              <a:rPr lang="en-US" dirty="0" smtClean="0"/>
              <a:t>access VMware products and solutions, testing use cases and learning about the latest features with no installation required.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Virtualization </a:t>
            </a:r>
            <a:r>
              <a:rPr lang="en-US" b="1" dirty="0" smtClean="0">
                <a:solidFill>
                  <a:srgbClr val="FF0000"/>
                </a:solidFill>
              </a:rPr>
              <a:t>101: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This introductory lab demonstrates the core features and functions of </a:t>
            </a:r>
            <a:r>
              <a:rPr lang="en-US" dirty="0" err="1" smtClean="0"/>
              <a:t>vSphere</a:t>
            </a:r>
            <a:r>
              <a:rPr lang="en-US" dirty="0" smtClean="0"/>
              <a:t> and </a:t>
            </a:r>
            <a:r>
              <a:rPr lang="en-US" dirty="0" err="1" smtClean="0"/>
              <a:t>vCenter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 smtClean="0"/>
              <a:t>is an excellent place to begin your experience with VMware </a:t>
            </a:r>
            <a:r>
              <a:rPr lang="en-US" dirty="0" err="1" smtClean="0"/>
              <a:t>vSphere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 smtClean="0"/>
              <a:t>lab is divided into </a:t>
            </a:r>
            <a:r>
              <a:rPr lang="en-US" dirty="0" smtClean="0"/>
              <a:t>3 </a:t>
            </a:r>
            <a:r>
              <a:rPr lang="en-US" dirty="0" smtClean="0"/>
              <a:t>modules:</a:t>
            </a:r>
          </a:p>
          <a:p>
            <a:pPr algn="just"/>
            <a:r>
              <a:rPr lang="en-US" dirty="0" smtClean="0"/>
              <a:t>Introduction to Management with </a:t>
            </a:r>
            <a:r>
              <a:rPr lang="en-US" dirty="0" err="1" smtClean="0"/>
              <a:t>vCenter</a:t>
            </a:r>
            <a:r>
              <a:rPr lang="en-US" dirty="0" smtClean="0"/>
              <a:t> Server</a:t>
            </a:r>
            <a:endParaRPr lang="en-US" dirty="0" smtClean="0"/>
          </a:p>
          <a:p>
            <a:pPr algn="just"/>
            <a:r>
              <a:rPr lang="en-US" dirty="0" smtClean="0"/>
              <a:t>Introduction to </a:t>
            </a:r>
            <a:r>
              <a:rPr lang="en-US" dirty="0" err="1" smtClean="0"/>
              <a:t>vSphere</a:t>
            </a:r>
            <a:r>
              <a:rPr lang="en-US" dirty="0" smtClean="0"/>
              <a:t> Networking And Security</a:t>
            </a:r>
          </a:p>
          <a:p>
            <a:pPr algn="just"/>
            <a:r>
              <a:rPr lang="en-US" dirty="0" smtClean="0"/>
              <a:t>Introduction to </a:t>
            </a:r>
            <a:r>
              <a:rPr lang="en-US" dirty="0" err="1" smtClean="0"/>
              <a:t>vSphere</a:t>
            </a:r>
            <a:r>
              <a:rPr lang="en-US" dirty="0" smtClean="0"/>
              <a:t> Storage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20000"/>
                </a:solidFill>
              </a:rPr>
              <a:t>VMware HOL Lab </a:t>
            </a:r>
            <a:endParaRPr lang="en-US" dirty="0">
              <a:solidFill>
                <a:srgbClr val="F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906" b="3320"/>
          <a:stretch>
            <a:fillRect/>
          </a:stretch>
        </p:blipFill>
        <p:spPr bwMode="auto">
          <a:xfrm>
            <a:off x="61940" y="-24"/>
            <a:ext cx="90820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r>
              <a:rPr lang="en-US" b="1" cap="all" dirty="0" smtClean="0">
                <a:solidFill>
                  <a:srgbClr val="FF0000"/>
                </a:solidFill>
              </a:rPr>
              <a:t>HANDS-ON LABS INTERACTIVE SIMULATION: ESXI INSTALLATION AND </a:t>
            </a:r>
            <a:r>
              <a:rPr lang="en-US" b="1" cap="all" dirty="0" smtClean="0">
                <a:solidFill>
                  <a:srgbClr val="FF0000"/>
                </a:solidFill>
              </a:rPr>
              <a:t>CONFIGURATION:</a:t>
            </a:r>
          </a:p>
          <a:p>
            <a:pPr algn="just"/>
            <a:r>
              <a:rPr lang="en-US" dirty="0" smtClean="0"/>
              <a:t>This will allow you to experience steps which are too time-consuming or resource intensive to do live in the lab environment.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 smtClean="0"/>
              <a:t>this simulation, you can use the software interface as if you are interacting with a live environment.</a:t>
            </a:r>
            <a:endParaRPr lang="en-US" b="1" cap="all" dirty="0" smtClean="0">
              <a:solidFill>
                <a:srgbClr val="FF0000"/>
              </a:solidFill>
            </a:endParaRPr>
          </a:p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906" r="622" b="3320"/>
          <a:stretch>
            <a:fillRect/>
          </a:stretch>
        </p:blipFill>
        <p:spPr bwMode="auto">
          <a:xfrm>
            <a:off x="-32" y="71390"/>
            <a:ext cx="8929750" cy="64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785" t="4883" b="3320"/>
          <a:stretch>
            <a:fillRect/>
          </a:stretch>
        </p:blipFill>
        <p:spPr bwMode="auto">
          <a:xfrm>
            <a:off x="142844" y="0"/>
            <a:ext cx="885828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785" t="4883" b="3320"/>
          <a:stretch>
            <a:fillRect/>
          </a:stretch>
        </p:blipFill>
        <p:spPr bwMode="auto">
          <a:xfrm>
            <a:off x="0" y="71414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34" t="3906" b="3320"/>
          <a:stretch>
            <a:fillRect/>
          </a:stretch>
        </p:blipFill>
        <p:spPr bwMode="auto">
          <a:xfrm>
            <a:off x="0" y="-24"/>
            <a:ext cx="9144000" cy="65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Noornilo Nafees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1A72-63AC-41FD-A0BE-A8B1AC4A03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4689</TotalTime>
  <Words>214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ESTABLISHING PRIVATE CLOUD USING BARE METAL HYPERVISOR VMWARE ESXI SERVER</vt:lpstr>
      <vt:lpstr>VMware HOL Lab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JS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Noornilo</dc:creator>
  <cp:lastModifiedBy>Noornilo</cp:lastModifiedBy>
  <cp:revision>94</cp:revision>
  <dcterms:created xsi:type="dcterms:W3CDTF">2016-12-08T14:23:39Z</dcterms:created>
  <dcterms:modified xsi:type="dcterms:W3CDTF">2022-08-06T09:00:47Z</dcterms:modified>
</cp:coreProperties>
</file>